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5"/>
  </p:handoutMasterIdLst>
  <p:sldIdLst>
    <p:sldId id="257" r:id="rId2"/>
    <p:sldId id="273" r:id="rId3"/>
    <p:sldId id="269" r:id="rId4"/>
    <p:sldId id="274" r:id="rId5"/>
    <p:sldId id="259" r:id="rId6"/>
    <p:sldId id="280" r:id="rId7"/>
    <p:sldId id="276" r:id="rId8"/>
    <p:sldId id="277" r:id="rId9"/>
    <p:sldId id="278" r:id="rId10"/>
    <p:sldId id="279" r:id="rId11"/>
    <p:sldId id="275" r:id="rId12"/>
    <p:sldId id="271" r:id="rId13"/>
    <p:sldId id="281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27" userDrawn="1">
          <p15:clr>
            <a:srgbClr val="A4A3A4"/>
          </p15:clr>
        </p15:guide>
        <p15:guide id="2" pos="38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howGuides="1">
      <p:cViewPr>
        <p:scale>
          <a:sx n="90" d="100"/>
          <a:sy n="90" d="100"/>
        </p:scale>
        <p:origin x="1392" y="654"/>
      </p:cViewPr>
      <p:guideLst>
        <p:guide orient="horz" pos="2727"/>
        <p:guide pos="386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49" d="100"/>
          <a:sy n="49" d="100"/>
        </p:scale>
        <p:origin x="1842" y="54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4B820AE-1B2A-445C-A4B2-53F384576E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35BC12C-CF8A-4105-A637-3CBF4726041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4BB132-54F2-4220-ACD1-3781FBD8318F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2E1266E-0183-4E8F-B15A-84742DCE61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2778227-954E-404E-AF04-7C532D66E7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5F62D6-C5AE-49CC-9150-67E0182FD5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170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0.svg>
</file>

<file path=ppt/media/image21.png>
</file>

<file path=ppt/media/image22.png>
</file>

<file path=ppt/media/image23.png>
</file>

<file path=ppt/media/image24.png>
</file>

<file path=ppt/media/image24.svg>
</file>

<file path=ppt/media/image25.png>
</file>

<file path=ppt/media/image26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CC1583-19C2-445C-95FA-A70871E05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A5486A-C161-425C-A383-9D1AA1977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C422A5-B09C-47C4-9C8A-9B9C05176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7E6C82-6792-4FBB-A79A-3F80C4AF2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855793-DEBA-4AE8-B065-700CB954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243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6AB12F-3919-42A5-9D52-28C1DE361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5FE983-91ED-40FC-9704-B9703B862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5FD293-9E72-4E85-80A3-FF4D8D8E6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23688E-55E4-4D81-890E-EC336702E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7A172E-A83B-408A-B0A4-2E5F7035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8512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533554-5169-4CC7-A4B9-9D141DCB4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108A324-4A63-43E6-9BBD-85864AB68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7C24C4-894C-409E-9E39-69CFA6E20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037769-3786-46C2-A86D-ED5F8347B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81EAF2-D9EA-4EE8-B9A7-F2E9680D8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962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679DA0-77CA-42D1-9E41-301657ACE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C4ACEA-FC89-4D93-8E7C-FE16DB6CBD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149FBB-7482-43D8-98B8-BF5BFD0528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5205ED-E192-4047-A673-F6E4B0004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878A468-C1C1-4B5B-B81A-B95CA4BF0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74FA79D-0246-4C47-B9A0-628545E61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760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D9698-40DB-4AB0-BD05-36AA0D1E7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B14F902-6425-4FA6-93D4-724C523F5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A049BD2-C62A-4E57-B887-C32B05B19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7E74049-94B3-49AA-8CD7-9172B01C5E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7109F05-4687-4CFD-A436-163973A05E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EAC0CE0-2AB5-4CBD-8E60-2ABDF6570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B3D1275-E8E5-480E-90E1-4EADE740B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BCDE941-E13C-4D42-AF56-C64BB08DF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04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70D95C-0797-4F7D-BC50-20E74033F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6A4E088-2564-49AE-8E4F-8DD392A1C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1D8E9E9-6661-4367-AB64-688C61CDF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5DA628-06E5-4D9C-A79C-DB0B4A4F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67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F5E2C55-0969-41E2-8FFB-082F86A7F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2CE4470-2816-455C-8E37-FC40595D6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0095C40-48B2-41DD-A014-024576B74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755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5042B5-EF30-4606-8317-A279D26E4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A24599-6234-48CF-AD9E-314A84EAE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3D57904-A3CD-4307-A279-44285096DA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A95DA4-8BB1-4E7F-AF48-045C67366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465630F-C522-48EC-9F1F-E5EB23601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721C11B-307E-411A-A095-F9ECC0B47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367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431920-2195-4E28-AA90-D5435E4BA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91F81EF-CBFD-4115-A513-0A50A4CDC8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AC7EBD3-6E69-4898-8DE6-878FC9E5F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07ABFA-DDA1-49CD-87EA-ED4C52707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3580AF6-21B1-4083-AAB1-2DACA204B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8C60580-281C-47D0-9648-B147512E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1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CEC1A4-0E58-49C3-B439-240A1A987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D451F3B-FD5E-4E7C-85E3-1969A7FCC1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B9DA68-4033-4F4D-BA02-F06DD5780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2F5F98-4F93-4447-9EB7-B7EBA245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1C79D1-9967-4DDF-A07B-505B1BB8B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37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0057E58-D846-4199-8F9E-1C0B7031A8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14FF0D0-E51B-4909-9B60-E67E657A9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366614-09B2-4A72-B948-DF23AB34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A4C8D8-0894-4668-A55F-A450833BE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E9E2D4-6B9E-42F2-85D8-22619C9B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930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721462-A9E1-4536-9F2D-B2F8F2185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599" cy="1325563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D1B458C-BFE5-4FED-890B-A3C81CBD9E00}"/>
              </a:ext>
            </a:extLst>
          </p:cNvPr>
          <p:cNvSpPr/>
          <p:nvPr userDrawn="1"/>
        </p:nvSpPr>
        <p:spPr>
          <a:xfrm>
            <a:off x="0" y="0"/>
            <a:ext cx="12192000" cy="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74EC097-BE1E-47C5-A4A4-558BFD9F9C06}"/>
              </a:ext>
            </a:extLst>
          </p:cNvPr>
          <p:cNvSpPr/>
          <p:nvPr userDrawn="1"/>
        </p:nvSpPr>
        <p:spPr>
          <a:xfrm>
            <a:off x="12450" y="6772425"/>
            <a:ext cx="12192000" cy="9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ECD6CA42-8F84-4EF7-AC44-C6D7CA7B5256}"/>
              </a:ext>
            </a:extLst>
          </p:cNvPr>
          <p:cNvGrpSpPr/>
          <p:nvPr userDrawn="1"/>
        </p:nvGrpSpPr>
        <p:grpSpPr>
          <a:xfrm>
            <a:off x="0" y="49500"/>
            <a:ext cx="2844750" cy="274500"/>
            <a:chOff x="5228062" y="49500"/>
            <a:chExt cx="2844750" cy="274500"/>
          </a:xfrm>
          <a:solidFill>
            <a:schemeClr val="tx2"/>
          </a:solidFill>
        </p:grpSpPr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EF73193D-4957-4A8F-A457-261D1530DEC3}"/>
                </a:ext>
              </a:extLst>
            </p:cNvPr>
            <p:cNvSpPr/>
            <p:nvPr userDrawn="1"/>
          </p:nvSpPr>
          <p:spPr>
            <a:xfrm>
              <a:off x="5228062" y="49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Блок-схема: объединение 10">
              <a:extLst>
                <a:ext uri="{FF2B5EF4-FFF2-40B4-BE49-F238E27FC236}">
                  <a16:creationId xmlns:a16="http://schemas.microsoft.com/office/drawing/2014/main" id="{9CA2CB59-7E2E-4FE6-B4DA-BC82267C4973}"/>
                </a:ext>
              </a:extLst>
            </p:cNvPr>
            <p:cNvSpPr/>
            <p:nvPr userDrawn="1"/>
          </p:nvSpPr>
          <p:spPr>
            <a:xfrm>
              <a:off x="7465312" y="495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F77822EB-8A6C-4A70-8594-303E6651250C}"/>
              </a:ext>
            </a:extLst>
          </p:cNvPr>
          <p:cNvGrpSpPr/>
          <p:nvPr userDrawn="1"/>
        </p:nvGrpSpPr>
        <p:grpSpPr>
          <a:xfrm>
            <a:off x="9382650" y="6596925"/>
            <a:ext cx="2844750" cy="274500"/>
            <a:chOff x="9347250" y="6571200"/>
            <a:chExt cx="2844750" cy="274500"/>
          </a:xfrm>
          <a:solidFill>
            <a:schemeClr val="tx2"/>
          </a:solidFill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1DA2A97F-749F-48D2-AE48-5762F540EF28}"/>
                </a:ext>
              </a:extLst>
            </p:cNvPr>
            <p:cNvSpPr/>
            <p:nvPr userDrawn="1"/>
          </p:nvSpPr>
          <p:spPr>
            <a:xfrm>
              <a:off x="9651000" y="65712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" name="Блок-схема: объединение 13">
              <a:extLst>
                <a:ext uri="{FF2B5EF4-FFF2-40B4-BE49-F238E27FC236}">
                  <a16:creationId xmlns:a16="http://schemas.microsoft.com/office/drawing/2014/main" id="{3E93E1D6-3B3B-47F6-966E-B20E50008B90}"/>
                </a:ext>
              </a:extLst>
            </p:cNvPr>
            <p:cNvSpPr/>
            <p:nvPr userDrawn="1"/>
          </p:nvSpPr>
          <p:spPr>
            <a:xfrm rot="10800000">
              <a:off x="9347250" y="65712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6" name="Текст 18">
            <a:extLst>
              <a:ext uri="{FF2B5EF4-FFF2-40B4-BE49-F238E27FC236}">
                <a16:creationId xmlns:a16="http://schemas.microsoft.com/office/drawing/2014/main" id="{57C0137E-3F0D-4D70-B2CA-0E5AD27AD1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2033588"/>
            <a:ext cx="10444163" cy="4049712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47060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BB7FDFF-D2AD-4235-A46C-DC66DD4D1013}"/>
              </a:ext>
            </a:extLst>
          </p:cNvPr>
          <p:cNvSpPr/>
          <p:nvPr userDrawn="1"/>
        </p:nvSpPr>
        <p:spPr>
          <a:xfrm>
            <a:off x="0" y="0"/>
            <a:ext cx="12192000" cy="234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3"/>
              </a:solidFill>
            </a:endParaRP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4070D4A9-B599-4348-B256-0E428B8B82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85813" y="1314450"/>
            <a:ext cx="10664825" cy="1035050"/>
          </a:xfrm>
        </p:spPr>
        <p:txBody>
          <a:bodyPr/>
          <a:lstStyle>
            <a:lvl1pPr marL="0" indent="0" algn="l">
              <a:buNone/>
              <a:defRPr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6EF77BD0-0A00-4EB4-9CDD-5A98ACBE15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843213"/>
            <a:ext cx="10612438" cy="37814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3" name="Заголовок 12">
            <a:extLst>
              <a:ext uri="{FF2B5EF4-FFF2-40B4-BE49-F238E27FC236}">
                <a16:creationId xmlns:a16="http://schemas.microsoft.com/office/drawing/2014/main" id="{A9322F2F-857E-4FE4-BE4D-D21B4515E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35216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BB7FDFF-D2AD-4235-A46C-DC66DD4D1013}"/>
              </a:ext>
            </a:extLst>
          </p:cNvPr>
          <p:cNvSpPr/>
          <p:nvPr userDrawn="1"/>
        </p:nvSpPr>
        <p:spPr>
          <a:xfrm>
            <a:off x="0" y="4509000"/>
            <a:ext cx="12192000" cy="234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3"/>
              </a:solidFill>
            </a:endParaRP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4070D4A9-B599-4348-B256-0E428B8B82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85813" y="1314450"/>
            <a:ext cx="10664825" cy="2924550"/>
          </a:xfrm>
        </p:spPr>
        <p:txBody>
          <a:bodyPr/>
          <a:lstStyle>
            <a:lvl1pPr marL="0" indent="0" algn="l">
              <a:buNone/>
              <a:defRPr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D6F7538-3390-41DD-B230-F5083FB82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813" y="55937"/>
            <a:ext cx="10515600" cy="917937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682573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AB6D58-97DC-44E4-9E0A-561EED96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1000" y="365125"/>
            <a:ext cx="7732800" cy="103887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BB7FDFF-D2AD-4235-A46C-DC66DD4D1013}"/>
              </a:ext>
            </a:extLst>
          </p:cNvPr>
          <p:cNvSpPr/>
          <p:nvPr userDrawn="1"/>
        </p:nvSpPr>
        <p:spPr>
          <a:xfrm>
            <a:off x="0" y="0"/>
            <a:ext cx="285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E46014F-1F57-473C-840B-91CF6FA9A7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76638" y="1673225"/>
            <a:ext cx="7785100" cy="49514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39568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721462-A9E1-4536-9F2D-B2F8F2185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8" y="365125"/>
            <a:ext cx="5257801" cy="1325563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18D8509-D379-49B3-A4FE-EDBEE0641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0FB3E60-2F82-4C12-95B3-7ACC1B0E5862}" type="datetimeFigureOut">
              <a:rPr lang="ru-RU" smtClean="0"/>
              <a:pPr/>
              <a:t>02.06.2023</a:t>
            </a:fld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D1B458C-BFE5-4FED-890B-A3C81CBD9E00}"/>
              </a:ext>
            </a:extLst>
          </p:cNvPr>
          <p:cNvSpPr/>
          <p:nvPr userDrawn="1"/>
        </p:nvSpPr>
        <p:spPr>
          <a:xfrm>
            <a:off x="0" y="0"/>
            <a:ext cx="12192000" cy="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74EC097-BE1E-47C5-A4A4-558BFD9F9C06}"/>
              </a:ext>
            </a:extLst>
          </p:cNvPr>
          <p:cNvSpPr/>
          <p:nvPr userDrawn="1"/>
        </p:nvSpPr>
        <p:spPr>
          <a:xfrm>
            <a:off x="12450" y="6772425"/>
            <a:ext cx="12192000" cy="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17DD4B55-CA6E-4B68-97C9-646C6EC1FB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850" y="-575"/>
            <a:ext cx="5186362" cy="6858575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ECD6CA42-8F84-4EF7-AC44-C6D7CA7B5256}"/>
              </a:ext>
            </a:extLst>
          </p:cNvPr>
          <p:cNvGrpSpPr/>
          <p:nvPr userDrawn="1"/>
        </p:nvGrpSpPr>
        <p:grpSpPr>
          <a:xfrm>
            <a:off x="5207212" y="36075"/>
            <a:ext cx="2844750" cy="274500"/>
            <a:chOff x="5228062" y="49500"/>
            <a:chExt cx="2844750" cy="274500"/>
          </a:xfrm>
          <a:solidFill>
            <a:schemeClr val="accent1"/>
          </a:solidFill>
        </p:grpSpPr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EF73193D-4957-4A8F-A457-261D1530DEC3}"/>
                </a:ext>
              </a:extLst>
            </p:cNvPr>
            <p:cNvSpPr/>
            <p:nvPr userDrawn="1"/>
          </p:nvSpPr>
          <p:spPr>
            <a:xfrm>
              <a:off x="5228062" y="49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1" name="Блок-схема: объединение 10">
              <a:extLst>
                <a:ext uri="{FF2B5EF4-FFF2-40B4-BE49-F238E27FC236}">
                  <a16:creationId xmlns:a16="http://schemas.microsoft.com/office/drawing/2014/main" id="{9CA2CB59-7E2E-4FE6-B4DA-BC82267C4973}"/>
                </a:ext>
              </a:extLst>
            </p:cNvPr>
            <p:cNvSpPr/>
            <p:nvPr userDrawn="1"/>
          </p:nvSpPr>
          <p:spPr>
            <a:xfrm>
              <a:off x="7465312" y="495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F77822EB-8A6C-4A70-8594-303E6651250C}"/>
              </a:ext>
            </a:extLst>
          </p:cNvPr>
          <p:cNvGrpSpPr/>
          <p:nvPr userDrawn="1"/>
        </p:nvGrpSpPr>
        <p:grpSpPr>
          <a:xfrm>
            <a:off x="9382650" y="6596925"/>
            <a:ext cx="2844750" cy="274500"/>
            <a:chOff x="9347250" y="6571200"/>
            <a:chExt cx="2844750" cy="274500"/>
          </a:xfrm>
          <a:solidFill>
            <a:schemeClr val="accent1"/>
          </a:solidFill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1DA2A97F-749F-48D2-AE48-5762F540EF28}"/>
                </a:ext>
              </a:extLst>
            </p:cNvPr>
            <p:cNvSpPr/>
            <p:nvPr userDrawn="1"/>
          </p:nvSpPr>
          <p:spPr>
            <a:xfrm>
              <a:off x="9651000" y="65712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4" name="Блок-схема: объединение 13">
              <a:extLst>
                <a:ext uri="{FF2B5EF4-FFF2-40B4-BE49-F238E27FC236}">
                  <a16:creationId xmlns:a16="http://schemas.microsoft.com/office/drawing/2014/main" id="{3E93E1D6-3B3B-47F6-966E-B20E50008B90}"/>
                </a:ext>
              </a:extLst>
            </p:cNvPr>
            <p:cNvSpPr/>
            <p:nvPr userDrawn="1"/>
          </p:nvSpPr>
          <p:spPr>
            <a:xfrm rot="10800000">
              <a:off x="9347250" y="65712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  <p:sp>
        <p:nvSpPr>
          <p:cNvPr id="16" name="Текст 18">
            <a:extLst>
              <a:ext uri="{FF2B5EF4-FFF2-40B4-BE49-F238E27FC236}">
                <a16:creationId xmlns:a16="http://schemas.microsoft.com/office/drawing/2014/main" id="{57C0137E-3F0D-4D70-B2CA-0E5AD27AD1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2033588"/>
            <a:ext cx="5186363" cy="404971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84459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усто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95E16D1-998B-48A7-9C66-2F192101B82F}"/>
              </a:ext>
            </a:extLst>
          </p:cNvPr>
          <p:cNvSpPr/>
          <p:nvPr userDrawn="1"/>
        </p:nvSpPr>
        <p:spPr>
          <a:xfrm>
            <a:off x="0" y="0"/>
            <a:ext cx="12192000" cy="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48120B5-0C92-46E1-BAA0-BA8A5399D9C2}"/>
              </a:ext>
            </a:extLst>
          </p:cNvPr>
          <p:cNvSpPr/>
          <p:nvPr userDrawn="1"/>
        </p:nvSpPr>
        <p:spPr>
          <a:xfrm>
            <a:off x="0" y="6759000"/>
            <a:ext cx="12192000" cy="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7BF0CE19-D07F-45F4-8B53-F4AE3EAC0AF5}"/>
              </a:ext>
            </a:extLst>
          </p:cNvPr>
          <p:cNvGrpSpPr/>
          <p:nvPr userDrawn="1"/>
        </p:nvGrpSpPr>
        <p:grpSpPr>
          <a:xfrm>
            <a:off x="4161000" y="150"/>
            <a:ext cx="2844750" cy="286020"/>
            <a:chOff x="9347250" y="37980"/>
            <a:chExt cx="2844750" cy="286020"/>
          </a:xfrm>
          <a:solidFill>
            <a:schemeClr val="accent1"/>
          </a:solidFill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6D0ED7C-6F6D-4A0C-B5BF-D4C886121974}"/>
                </a:ext>
              </a:extLst>
            </p:cNvPr>
            <p:cNvSpPr/>
            <p:nvPr userDrawn="1"/>
          </p:nvSpPr>
          <p:spPr>
            <a:xfrm>
              <a:off x="9651000" y="49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9" name="Блок-схема: объединение 8">
              <a:extLst>
                <a:ext uri="{FF2B5EF4-FFF2-40B4-BE49-F238E27FC236}">
                  <a16:creationId xmlns:a16="http://schemas.microsoft.com/office/drawing/2014/main" id="{F6313D72-2173-410E-9DAC-5F683BF77D8C}"/>
                </a:ext>
              </a:extLst>
            </p:cNvPr>
            <p:cNvSpPr/>
            <p:nvPr userDrawn="1"/>
          </p:nvSpPr>
          <p:spPr>
            <a:xfrm>
              <a:off x="9347250" y="3798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9D0FFF0F-DED0-4533-AA04-278237E63B65}"/>
              </a:ext>
            </a:extLst>
          </p:cNvPr>
          <p:cNvGrpSpPr/>
          <p:nvPr userDrawn="1"/>
        </p:nvGrpSpPr>
        <p:grpSpPr>
          <a:xfrm>
            <a:off x="-35250" y="6583500"/>
            <a:ext cx="2844750" cy="274500"/>
            <a:chOff x="-35250" y="6583500"/>
            <a:chExt cx="2844750" cy="274500"/>
          </a:xfrm>
          <a:solidFill>
            <a:schemeClr val="accent1"/>
          </a:solidFill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01E034F0-B288-495E-B8C4-5A4D6270B72C}"/>
                </a:ext>
              </a:extLst>
            </p:cNvPr>
            <p:cNvSpPr/>
            <p:nvPr userDrawn="1"/>
          </p:nvSpPr>
          <p:spPr>
            <a:xfrm>
              <a:off x="-35250" y="6583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2" name="Блок-схема: объединение 11">
              <a:extLst>
                <a:ext uri="{FF2B5EF4-FFF2-40B4-BE49-F238E27FC236}">
                  <a16:creationId xmlns:a16="http://schemas.microsoft.com/office/drawing/2014/main" id="{7F3095C1-9AE8-47F3-8F8B-8B149C02C892}"/>
                </a:ext>
              </a:extLst>
            </p:cNvPr>
            <p:cNvSpPr/>
            <p:nvPr userDrawn="1"/>
          </p:nvSpPr>
          <p:spPr>
            <a:xfrm rot="10800000">
              <a:off x="2202000" y="65835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9563E350-4964-48DA-95EE-507A76F601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05638" y="9000"/>
            <a:ext cx="5186362" cy="33300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Заголовок 16">
            <a:extLst>
              <a:ext uri="{FF2B5EF4-FFF2-40B4-BE49-F238E27FC236}">
                <a16:creationId xmlns:a16="http://schemas.microsoft.com/office/drawing/2014/main" id="{E44DF226-C979-4C53-9AB3-F30F19A61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987" y="485501"/>
            <a:ext cx="5257800" cy="1325563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Текст 18">
            <a:extLst>
              <a:ext uri="{FF2B5EF4-FFF2-40B4-BE49-F238E27FC236}">
                <a16:creationId xmlns:a16="http://schemas.microsoft.com/office/drawing/2014/main" id="{C0D997C5-63D2-40A5-8978-8A0E7A482F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4987" y="2153964"/>
            <a:ext cx="5186363" cy="404971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0DC8507B-223A-4D10-9873-5F8CBA1FA68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84638" y="3519000"/>
            <a:ext cx="5186362" cy="33300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263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C31BDB-50F3-43CA-877E-F9C7672D8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74453DF6-9509-45CB-BD4E-84F90C1C9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AF27442-62D0-4CA6-81B4-B7FDDA51A9A2}"/>
              </a:ext>
            </a:extLst>
          </p:cNvPr>
          <p:cNvSpPr/>
          <p:nvPr userDrawn="1"/>
        </p:nvSpPr>
        <p:spPr>
          <a:xfrm>
            <a:off x="0" y="0"/>
            <a:ext cx="12192000" cy="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1FD6AC4-0F96-4D40-B8AD-EF85E9EDE11D}"/>
              </a:ext>
            </a:extLst>
          </p:cNvPr>
          <p:cNvSpPr/>
          <p:nvPr userDrawn="1"/>
        </p:nvSpPr>
        <p:spPr>
          <a:xfrm>
            <a:off x="0" y="6759000"/>
            <a:ext cx="12192000" cy="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73640FF5-D492-4210-9DE4-D7B66426125F}"/>
              </a:ext>
            </a:extLst>
          </p:cNvPr>
          <p:cNvGrpSpPr/>
          <p:nvPr userDrawn="1"/>
        </p:nvGrpSpPr>
        <p:grpSpPr>
          <a:xfrm>
            <a:off x="9347250" y="37980"/>
            <a:ext cx="2844750" cy="286020"/>
            <a:chOff x="9347250" y="37980"/>
            <a:chExt cx="2844750" cy="286020"/>
          </a:xfrm>
          <a:solidFill>
            <a:schemeClr val="accent1"/>
          </a:solidFill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062B47E0-EF90-4ECC-A73E-6E5DA1F62FCD}"/>
                </a:ext>
              </a:extLst>
            </p:cNvPr>
            <p:cNvSpPr/>
            <p:nvPr userDrawn="1"/>
          </p:nvSpPr>
          <p:spPr>
            <a:xfrm>
              <a:off x="9651000" y="49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4" name="Блок-схема: объединение 13">
              <a:extLst>
                <a:ext uri="{FF2B5EF4-FFF2-40B4-BE49-F238E27FC236}">
                  <a16:creationId xmlns:a16="http://schemas.microsoft.com/office/drawing/2014/main" id="{2FC4DE4B-558A-425B-A23E-B63E93533558}"/>
                </a:ext>
              </a:extLst>
            </p:cNvPr>
            <p:cNvSpPr/>
            <p:nvPr userDrawn="1"/>
          </p:nvSpPr>
          <p:spPr>
            <a:xfrm>
              <a:off x="9347250" y="3798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D1C3AA05-E7C7-4C27-A908-2E47AFEBA600}"/>
              </a:ext>
            </a:extLst>
          </p:cNvPr>
          <p:cNvGrpSpPr/>
          <p:nvPr userDrawn="1"/>
        </p:nvGrpSpPr>
        <p:grpSpPr>
          <a:xfrm>
            <a:off x="-35250" y="6583500"/>
            <a:ext cx="2844750" cy="274500"/>
            <a:chOff x="-35250" y="6583500"/>
            <a:chExt cx="2844750" cy="274500"/>
          </a:xfrm>
          <a:solidFill>
            <a:schemeClr val="accent1"/>
          </a:solidFill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D94BF255-53E4-439B-83D0-7DE93A9900DD}"/>
                </a:ext>
              </a:extLst>
            </p:cNvPr>
            <p:cNvSpPr/>
            <p:nvPr userDrawn="1"/>
          </p:nvSpPr>
          <p:spPr>
            <a:xfrm>
              <a:off x="-35250" y="6583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7" name="Блок-схема: объединение 16">
              <a:extLst>
                <a:ext uri="{FF2B5EF4-FFF2-40B4-BE49-F238E27FC236}">
                  <a16:creationId xmlns:a16="http://schemas.microsoft.com/office/drawing/2014/main" id="{E38044D4-D5F4-4E1E-8B74-E24D6E7B2929}"/>
                </a:ext>
              </a:extLst>
            </p:cNvPr>
            <p:cNvSpPr/>
            <p:nvPr userDrawn="1"/>
          </p:nvSpPr>
          <p:spPr>
            <a:xfrm rot="10800000">
              <a:off x="2202000" y="65835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908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1">
            <a:extLst>
              <a:ext uri="{FF2B5EF4-FFF2-40B4-BE49-F238E27FC236}">
                <a16:creationId xmlns:a16="http://schemas.microsoft.com/office/drawing/2014/main" id="{AC7B45C4-0029-484F-BC10-E13FF562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450" y="234000"/>
            <a:ext cx="11341100" cy="10350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F8FF044D-1DB9-4B7C-9D24-F0D3A3DD3C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5450" y="2303463"/>
            <a:ext cx="4005550" cy="162083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738784A2-81B9-4C54-8F48-52CB72EF971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5341" y="2303463"/>
            <a:ext cx="4005550" cy="162083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19" name="Рисунок 2">
            <a:extLst>
              <a:ext uri="{FF2B5EF4-FFF2-40B4-BE49-F238E27FC236}">
                <a16:creationId xmlns:a16="http://schemas.microsoft.com/office/drawing/2014/main" id="{21C4B4FC-EB7C-4B83-9B03-36AC76ADC66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61675" y="2303463"/>
            <a:ext cx="3004875" cy="162083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FC421DAD-9956-40BC-B396-121BDF52207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5450" y="4058163"/>
            <a:ext cx="3004875" cy="162083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21" name="Рисунок 2">
            <a:extLst>
              <a:ext uri="{FF2B5EF4-FFF2-40B4-BE49-F238E27FC236}">
                <a16:creationId xmlns:a16="http://schemas.microsoft.com/office/drawing/2014/main" id="{0596AFFC-6327-4316-8A52-555C5499A3E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606109" y="4058163"/>
            <a:ext cx="4005550" cy="162083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709A8CBC-B10E-4729-8664-C17D4F6947A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776000" y="4058163"/>
            <a:ext cx="4005550" cy="162083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05550F69-FB7F-4160-902B-8FE3C5C275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9739" y="1493838"/>
            <a:ext cx="11341100" cy="627062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7035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hyperlink" Target="https://presentation-creation.ru/" TargetMode="Externa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8E8430-DDB9-4451-9D36-B3AF2E769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E93D94-3035-46FC-A88F-4C3D803A5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C1E060-1FC4-4335-BB7B-E97E627F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3E2BF-9ADC-477C-B985-ED6A3FE2C52E}" type="datetimeFigureOut">
              <a:rPr lang="ru-RU" smtClean="0"/>
              <a:t>02.06.2023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DED04A-12F8-4119-ACB5-AA522965E3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F0D0D2-7346-4BE2-B3F5-7DE8403A2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424E6-770A-4943-8DFB-C07B33ECB3B4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hlinkClick r:id="rId21"/>
            <a:extLst>
              <a:ext uri="{FF2B5EF4-FFF2-40B4-BE49-F238E27FC236}">
                <a16:creationId xmlns:a16="http://schemas.microsoft.com/office/drawing/2014/main" id="{43780347-ADC3-4039-95E5-9DAF405C2D48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94000" y="367393"/>
            <a:ext cx="757762" cy="75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89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5" r:id="rId3"/>
    <p:sldLayoutId id="2147483667" r:id="rId4"/>
    <p:sldLayoutId id="2147483666" r:id="rId5"/>
    <p:sldLayoutId id="2147483661" r:id="rId6"/>
    <p:sldLayoutId id="2147483662" r:id="rId7"/>
    <p:sldLayoutId id="2147483663" r:id="rId8"/>
    <p:sldLayoutId id="2147483664" r:id="rId9"/>
    <p:sldLayoutId id="2147483650" r:id="rId10"/>
    <p:sldLayoutId id="2147483651" r:id="rId11"/>
    <p:sldLayoutId id="2147483652" r:id="rId12"/>
    <p:sldLayoutId id="2147483653" r:id="rId13"/>
    <p:sldLayoutId id="2147483654" r:id="rId14"/>
    <p:sldLayoutId id="2147483655" r:id="rId15"/>
    <p:sldLayoutId id="2147483656" r:id="rId16"/>
    <p:sldLayoutId id="2147483657" r:id="rId17"/>
    <p:sldLayoutId id="2147483658" r:id="rId18"/>
    <p:sldLayoutId id="2147483659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6.png"/><Relationship Id="rId7" Type="http://schemas.openxmlformats.org/officeDocument/2006/relationships/image" Target="../media/image3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25.png"/><Relationship Id="rId4" Type="http://schemas.openxmlformats.org/officeDocument/2006/relationships/image" Target="../media/image37.png"/><Relationship Id="rId9" Type="http://schemas.openxmlformats.org/officeDocument/2006/relationships/image" Target="../media/image4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jpeg"/><Relationship Id="rId13" Type="http://schemas.openxmlformats.org/officeDocument/2006/relationships/image" Target="../media/image52.png"/><Relationship Id="rId3" Type="http://schemas.openxmlformats.org/officeDocument/2006/relationships/image" Target="../media/image42.jpeg"/><Relationship Id="rId7" Type="http://schemas.openxmlformats.org/officeDocument/2006/relationships/image" Target="../media/image46.jpeg"/><Relationship Id="rId12" Type="http://schemas.openxmlformats.org/officeDocument/2006/relationships/image" Target="../media/image51.png"/><Relationship Id="rId2" Type="http://schemas.openxmlformats.org/officeDocument/2006/relationships/slide" Target="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5.jpeg"/><Relationship Id="rId11" Type="http://schemas.openxmlformats.org/officeDocument/2006/relationships/image" Target="../media/image50.png"/><Relationship Id="rId5" Type="http://schemas.openxmlformats.org/officeDocument/2006/relationships/image" Target="../media/image44.jpeg"/><Relationship Id="rId10" Type="http://schemas.openxmlformats.org/officeDocument/2006/relationships/image" Target="../media/image49.png"/><Relationship Id="rId4" Type="http://schemas.openxmlformats.org/officeDocument/2006/relationships/image" Target="../media/image43.jpe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slide" Target="slide11.xml"/><Relationship Id="rId4" Type="http://schemas.openxmlformats.org/officeDocument/2006/relationships/image" Target="../media/image5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7" Type="http://schemas.openxmlformats.org/officeDocument/2006/relationships/image" Target="../media/image20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0.png"/><Relationship Id="rId7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.png"/><Relationship Id="rId5" Type="http://schemas.openxmlformats.org/officeDocument/2006/relationships/image" Target="../media/image25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7A3F9B0-C61E-4C60-847E-58C20F285C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C3A62C24-D04B-48C3-AA2C-139B09BA2CCB}"/>
              </a:ext>
            </a:extLst>
          </p:cNvPr>
          <p:cNvSpPr/>
          <p:nvPr/>
        </p:nvSpPr>
        <p:spPr>
          <a:xfrm>
            <a:off x="1236000" y="683550"/>
            <a:ext cx="9720000" cy="54675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F517E966-A564-45E1-84EA-531571F522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5400" dirty="0" smtClean="0">
                <a:solidFill>
                  <a:schemeClr val="accent3"/>
                </a:solidFill>
                <a:latin typeface="+mn-lt"/>
              </a:rPr>
              <a:t>Создание </a:t>
            </a:r>
            <a:r>
              <a:rPr lang="ru-RU" sz="5400" dirty="0">
                <a:solidFill>
                  <a:schemeClr val="accent3"/>
                </a:solidFill>
                <a:latin typeface="+mn-lt"/>
              </a:rPr>
              <a:t>приложения для совместного прослушивания аудиофайлов</a:t>
            </a:r>
          </a:p>
        </p:txBody>
      </p:sp>
      <p:sp>
        <p:nvSpPr>
          <p:cNvPr id="8" name="Подзаголовок 7">
            <a:extLst>
              <a:ext uri="{FF2B5EF4-FFF2-40B4-BE49-F238E27FC236}">
                <a16:creationId xmlns:a16="http://schemas.microsoft.com/office/drawing/2014/main" id="{E2BDACE4-4494-4579-AE66-C36AE5DA67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1800" dirty="0">
                <a:solidFill>
                  <a:schemeClr val="bg1"/>
                </a:solidFill>
              </a:rPr>
              <a:t>Выполняли: </a:t>
            </a:r>
            <a:r>
              <a:rPr lang="ru-RU" sz="1800" dirty="0" err="1">
                <a:solidFill>
                  <a:schemeClr val="bg1"/>
                </a:solidFill>
              </a:rPr>
              <a:t>Колотилин</a:t>
            </a:r>
            <a:r>
              <a:rPr lang="ru-RU" sz="1800" dirty="0">
                <a:solidFill>
                  <a:schemeClr val="bg1"/>
                </a:solidFill>
              </a:rPr>
              <a:t> Ф. М. Нефедова М. А.</a:t>
            </a:r>
          </a:p>
          <a:p>
            <a:r>
              <a:rPr lang="ru-RU" sz="1800" dirty="0">
                <a:solidFill>
                  <a:schemeClr val="bg1"/>
                </a:solidFill>
              </a:rPr>
              <a:t>Руководитель: Ильин Владимир Владимирович 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B7677A69-23E8-4468-B0C1-F200BA6A0BB0}"/>
              </a:ext>
            </a:extLst>
          </p:cNvPr>
          <p:cNvSpPr/>
          <p:nvPr/>
        </p:nvSpPr>
        <p:spPr>
          <a:xfrm>
            <a:off x="456450" y="257400"/>
            <a:ext cx="11318400" cy="6366600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5613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191" y="365125"/>
            <a:ext cx="2748809" cy="5955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2748809" cy="5955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0182" y="365125"/>
            <a:ext cx="2748810" cy="5955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4" name="Прямая со стрелкой 13"/>
          <p:cNvCxnSpPr/>
          <p:nvPr/>
        </p:nvCxnSpPr>
        <p:spPr>
          <a:xfrm flipH="1">
            <a:off x="3666001" y="4554000"/>
            <a:ext cx="17099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>
            <a:off x="6546000" y="4554000"/>
            <a:ext cx="1755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Блок-схема: узел 17"/>
          <p:cNvSpPr/>
          <p:nvPr/>
        </p:nvSpPr>
        <p:spPr>
          <a:xfrm flipV="1">
            <a:off x="5362065" y="4531140"/>
            <a:ext cx="48525" cy="45719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5517" y="4531140"/>
            <a:ext cx="60965" cy="60965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1207" y="659564"/>
            <a:ext cx="1990725" cy="200025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51" y="365125"/>
            <a:ext cx="2748058" cy="5954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000" y="954000"/>
            <a:ext cx="60965" cy="60965"/>
          </a:xfrm>
          <a:prstGeom prst="rect">
            <a:avLst/>
          </a:prstGeom>
        </p:spPr>
      </p:pic>
      <p:cxnSp>
        <p:nvCxnSpPr>
          <p:cNvPr id="26" name="Прямая со стрелкой 25"/>
          <p:cNvCxnSpPr/>
          <p:nvPr/>
        </p:nvCxnSpPr>
        <p:spPr>
          <a:xfrm flipH="1" flipV="1">
            <a:off x="3635520" y="984482"/>
            <a:ext cx="1185962" cy="3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8"/>
          <a:srcRect t="1" r="8454" b="-13799"/>
          <a:stretch/>
        </p:blipFill>
        <p:spPr>
          <a:xfrm>
            <a:off x="4996262" y="653642"/>
            <a:ext cx="1970665" cy="20594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9"/>
          <a:srcRect r="24196" b="-2885"/>
          <a:stretch/>
        </p:blipFill>
        <p:spPr>
          <a:xfrm>
            <a:off x="1261830" y="639018"/>
            <a:ext cx="1949478" cy="23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69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12084735-0FBD-40D7-8737-954EEEC29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/>
              <a:t>Фото содержимого и видео</a:t>
            </a:r>
            <a:endParaRPr lang="ru-RU" dirty="0"/>
          </a:p>
        </p:txBody>
      </p:sp>
      <p:pic>
        <p:nvPicPr>
          <p:cNvPr id="15" name="Рисунок 14">
            <a:hlinkClick r:id="rId2" action="ppaction://hlinksldjump"/>
            <a:extLst>
              <a:ext uri="{FF2B5EF4-FFF2-40B4-BE49-F238E27FC236}">
                <a16:creationId xmlns:a16="http://schemas.microsoft.com/office/drawing/2014/main" id="{AFBADA38-315F-4331-BDD8-EE2EAF6CE3E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7102436-49DB-488B-8AC9-3F0A253EDEE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56F6ADC-BBDF-4C0E-ADDA-1C38EACAD09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A4883533-5008-4C5F-A550-02EDC6400E2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4BA129B6-C92A-489B-A0AA-DDF76B9E1F2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825DEE2C-AE56-4E8B-ADDF-B0052E290835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9"/>
          <a:srcRect r="11187"/>
          <a:stretch/>
        </p:blipFill>
        <p:spPr>
          <a:xfrm>
            <a:off x="4591784" y="2303462"/>
            <a:ext cx="4024216" cy="1620838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10"/>
          <a:srcRect r="22031"/>
          <a:stretch/>
        </p:blipFill>
        <p:spPr>
          <a:xfrm>
            <a:off x="3606843" y="4058163"/>
            <a:ext cx="4019158" cy="161843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11"/>
          <a:srcRect l="9101" r="31933"/>
          <a:stretch/>
        </p:blipFill>
        <p:spPr>
          <a:xfrm>
            <a:off x="425450" y="4058163"/>
            <a:ext cx="3015550" cy="162109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12"/>
          <a:srcRect r="22955"/>
          <a:stretch/>
        </p:blipFill>
        <p:spPr>
          <a:xfrm>
            <a:off x="8776784" y="2303462"/>
            <a:ext cx="3034216" cy="162083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76000" y="4058163"/>
            <a:ext cx="2535658" cy="162032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14"/>
          <a:srcRect r="21440"/>
          <a:stretch/>
        </p:blipFill>
        <p:spPr>
          <a:xfrm>
            <a:off x="10011000" y="4058163"/>
            <a:ext cx="1799999" cy="162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5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9">
            <a:extLst>
              <a:ext uri="{FF2B5EF4-FFF2-40B4-BE49-F238E27FC236}">
                <a16:creationId xmlns:a16="http://schemas.microsoft.com/office/drawing/2014/main" id="{E893E3A9-6396-47AA-8648-E22DFF86D681}"/>
              </a:ext>
            </a:extLst>
          </p:cNvPr>
          <p:cNvSpPr txBox="1">
            <a:spLocks/>
          </p:cNvSpPr>
          <p:nvPr/>
        </p:nvSpPr>
        <p:spPr>
          <a:xfrm>
            <a:off x="336000" y="2835575"/>
            <a:ext cx="4432499" cy="115026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smtClean="0">
                <a:solidFill>
                  <a:schemeClr val="accent1"/>
                </a:solidFill>
              </a:rPr>
              <a:t>Благодарим за внимание</a:t>
            </a:r>
            <a:endParaRPr lang="ru-RU" sz="5400" b="1" dirty="0">
              <a:solidFill>
                <a:schemeClr val="accent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7CC195D-4F53-456A-AD4C-BB5F6DA16B6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9924" y="1322017"/>
            <a:ext cx="6266076" cy="4177384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10694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546543707920060889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84243" y="369638"/>
            <a:ext cx="5004000" cy="6255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Стрелка влево 9">
            <a:hlinkClick r:id="rId5" action="ppaction://hlinksldjump"/>
          </p:cNvPr>
          <p:cNvSpPr/>
          <p:nvPr/>
        </p:nvSpPr>
        <p:spPr>
          <a:xfrm>
            <a:off x="201000" y="5814000"/>
            <a:ext cx="1636571" cy="81063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429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9E73FA07-4361-4E74-B66C-6278CCCB1973}"/>
              </a:ext>
            </a:extLst>
          </p:cNvPr>
          <p:cNvSpPr/>
          <p:nvPr/>
        </p:nvSpPr>
        <p:spPr>
          <a:xfrm>
            <a:off x="1088098" y="5961770"/>
            <a:ext cx="213180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bg1"/>
                </a:solidFill>
              </a:rPr>
              <a:t>Требует формировать </a:t>
            </a:r>
            <a:r>
              <a:rPr lang="ru-RU" sz="1600" dirty="0" err="1" smtClean="0">
                <a:solidFill>
                  <a:schemeClr val="bg1"/>
                </a:solidFill>
              </a:rPr>
              <a:t>плейлист</a:t>
            </a:r>
            <a:r>
              <a:rPr lang="ru-RU" sz="1600" dirty="0" smtClean="0">
                <a:solidFill>
                  <a:schemeClr val="bg1"/>
                </a:solidFill>
              </a:rPr>
              <a:t> заново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ADDE2B39-C36E-4B1B-A689-3ADEC7FDF28F}"/>
              </a:ext>
            </a:extLst>
          </p:cNvPr>
          <p:cNvSpPr/>
          <p:nvPr/>
        </p:nvSpPr>
        <p:spPr>
          <a:xfrm>
            <a:off x="769978" y="5561108"/>
            <a:ext cx="27680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3"/>
                </a:solidFill>
              </a:rPr>
              <a:t>Zaycev.net</a:t>
            </a:r>
            <a:endParaRPr lang="ru-RU" sz="1600" b="1" dirty="0">
              <a:solidFill>
                <a:schemeClr val="accent3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704" y="954000"/>
            <a:ext cx="2698594" cy="4545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7FF278AC-357B-45F0-A87E-A0217D1A8341}"/>
              </a:ext>
            </a:extLst>
          </p:cNvPr>
          <p:cNvSpPr/>
          <p:nvPr/>
        </p:nvSpPr>
        <p:spPr>
          <a:xfrm>
            <a:off x="5032378" y="5946903"/>
            <a:ext cx="213180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bg1"/>
                </a:solidFill>
              </a:rPr>
              <a:t>Потребность в </a:t>
            </a:r>
            <a:r>
              <a:rPr lang="en-US" sz="1600" dirty="0" err="1" smtClean="0">
                <a:solidFill>
                  <a:schemeClr val="bg1"/>
                </a:solidFill>
              </a:rPr>
              <a:t>WiFi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ru-RU" sz="1600" dirty="0" smtClean="0">
                <a:solidFill>
                  <a:schemeClr val="bg1"/>
                </a:solidFill>
              </a:rPr>
              <a:t>подключении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936EB56D-AB85-434B-BAEA-FCD0142C947B}"/>
              </a:ext>
            </a:extLst>
          </p:cNvPr>
          <p:cNvSpPr/>
          <p:nvPr/>
        </p:nvSpPr>
        <p:spPr>
          <a:xfrm>
            <a:off x="4714258" y="5561108"/>
            <a:ext cx="27680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 err="1" smtClean="0">
                <a:solidFill>
                  <a:schemeClr val="accent3"/>
                </a:solidFill>
              </a:rPr>
              <a:t>SoundSeeder</a:t>
            </a:r>
            <a:endParaRPr lang="ru-RU" sz="1600" b="1" dirty="0">
              <a:solidFill>
                <a:schemeClr val="accent3"/>
              </a:solidFill>
            </a:endParaRPr>
          </a:p>
        </p:txBody>
      </p:sp>
      <p:grpSp>
        <p:nvGrpSpPr>
          <p:cNvPr id="10" name="Группа 9"/>
          <p:cNvGrpSpPr/>
          <p:nvPr/>
        </p:nvGrpSpPr>
        <p:grpSpPr>
          <a:xfrm>
            <a:off x="4771501" y="323999"/>
            <a:ext cx="2674499" cy="5175001"/>
            <a:chOff x="3765417" y="946488"/>
            <a:chExt cx="2161710" cy="4494975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5417" y="946488"/>
              <a:ext cx="2144786" cy="347070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82216" y="4130684"/>
              <a:ext cx="2144911" cy="1310779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42CAEB54-E0A4-40D4-AE1C-09A8B53BA38A}"/>
              </a:ext>
            </a:extLst>
          </p:cNvPr>
          <p:cNvSpPr/>
          <p:nvPr/>
        </p:nvSpPr>
        <p:spPr>
          <a:xfrm>
            <a:off x="8811022" y="5971066"/>
            <a:ext cx="23676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bg1"/>
                </a:solidFill>
              </a:rPr>
              <a:t>Наличие ошибок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4C38E51C-B552-4C6E-A550-CF582333E1AB}"/>
              </a:ext>
            </a:extLst>
          </p:cNvPr>
          <p:cNvSpPr/>
          <p:nvPr/>
        </p:nvSpPr>
        <p:spPr>
          <a:xfrm>
            <a:off x="8438572" y="5561108"/>
            <a:ext cx="30742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 smtClean="0">
                <a:solidFill>
                  <a:schemeClr val="accent3"/>
                </a:solidFill>
              </a:rPr>
              <a:t>Дейзи</a:t>
            </a:r>
            <a:endParaRPr lang="ru-RU" sz="1600" b="1" dirty="0">
              <a:solidFill>
                <a:schemeClr val="accent3"/>
              </a:solidFill>
            </a:endParaRPr>
          </a:p>
        </p:txBody>
      </p:sp>
      <p:grpSp>
        <p:nvGrpSpPr>
          <p:cNvPr id="9" name="Группа 8"/>
          <p:cNvGrpSpPr/>
          <p:nvPr/>
        </p:nvGrpSpPr>
        <p:grpSpPr>
          <a:xfrm>
            <a:off x="8693264" y="361901"/>
            <a:ext cx="2602743" cy="5148121"/>
            <a:chOff x="6440872" y="761359"/>
            <a:chExt cx="2164240" cy="4680103"/>
          </a:xfrm>
        </p:grpSpPr>
        <p:pic>
          <p:nvPicPr>
            <p:cNvPr id="6" name="Рисунок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40872" y="761359"/>
              <a:ext cx="2132725" cy="228873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7" name="Рисунок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41191" y="2978999"/>
              <a:ext cx="2163921" cy="246246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10123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19296DE-E499-4BFB-9D6C-B12516A12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000" y="604119"/>
            <a:ext cx="10515599" cy="1325563"/>
          </a:xfrm>
        </p:spPr>
        <p:txBody>
          <a:bodyPr/>
          <a:lstStyle/>
          <a:p>
            <a:r>
              <a:rPr lang="ru-RU" dirty="0" smtClean="0"/>
              <a:t>Поставленные </a:t>
            </a:r>
            <a:r>
              <a:rPr lang="ru-RU" dirty="0" smtClean="0">
                <a:solidFill>
                  <a:schemeClr val="accent3"/>
                </a:solidFill>
              </a:rPr>
              <a:t>задачи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36A185A8-DC91-4856-8667-DAB40D56ABA5}"/>
              </a:ext>
            </a:extLst>
          </p:cNvPr>
          <p:cNvSpPr/>
          <p:nvPr/>
        </p:nvSpPr>
        <p:spPr>
          <a:xfrm>
            <a:off x="8301000" y="2574000"/>
            <a:ext cx="2745000" cy="1485000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CB32D1A-C350-4449-B81A-F1886A7ED552}"/>
              </a:ext>
            </a:extLst>
          </p:cNvPr>
          <p:cNvSpPr/>
          <p:nvPr/>
        </p:nvSpPr>
        <p:spPr>
          <a:xfrm>
            <a:off x="6616850" y="2945765"/>
            <a:ext cx="1690500" cy="74041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A892C0F-0900-4E39-B2D8-1D77BE49C9AC}"/>
              </a:ext>
            </a:extLst>
          </p:cNvPr>
          <p:cNvSpPr/>
          <p:nvPr/>
        </p:nvSpPr>
        <p:spPr>
          <a:xfrm>
            <a:off x="4929525" y="2945764"/>
            <a:ext cx="1690500" cy="7404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53CCA7F-518A-4905-9462-40C1C1D8B904}"/>
              </a:ext>
            </a:extLst>
          </p:cNvPr>
          <p:cNvSpPr/>
          <p:nvPr/>
        </p:nvSpPr>
        <p:spPr>
          <a:xfrm>
            <a:off x="3243305" y="2945764"/>
            <a:ext cx="1690500" cy="7404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B01E228C-E55A-4C8B-8D8F-F8DDEAD1B1AD}"/>
              </a:ext>
            </a:extLst>
          </p:cNvPr>
          <p:cNvSpPr/>
          <p:nvPr/>
        </p:nvSpPr>
        <p:spPr>
          <a:xfrm>
            <a:off x="1552805" y="2945764"/>
            <a:ext cx="1690500" cy="7404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E8157E-8A3E-4BDC-9129-09AC347B28A9}"/>
              </a:ext>
            </a:extLst>
          </p:cNvPr>
          <p:cNvSpPr txBox="1"/>
          <p:nvPr/>
        </p:nvSpPr>
        <p:spPr>
          <a:xfrm>
            <a:off x="8696103" y="3089565"/>
            <a:ext cx="1159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chemeClr val="bg2"/>
                </a:solidFill>
              </a:rPr>
              <a:t>Дизайн</a:t>
            </a:r>
            <a:endParaRPr lang="ru-RU" sz="2400" dirty="0">
              <a:solidFill>
                <a:schemeClr val="bg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5C48BA-14E7-4EF6-81A2-D62869D8A099}"/>
              </a:ext>
            </a:extLst>
          </p:cNvPr>
          <p:cNvSpPr txBox="1"/>
          <p:nvPr/>
        </p:nvSpPr>
        <p:spPr>
          <a:xfrm>
            <a:off x="7051449" y="3097086"/>
            <a:ext cx="758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2"/>
                </a:solidFill>
              </a:rPr>
              <a:t>З</a:t>
            </a:r>
            <a:r>
              <a:rPr lang="ru-RU" sz="2400" dirty="0" smtClean="0">
                <a:solidFill>
                  <a:schemeClr val="bg2"/>
                </a:solidFill>
              </a:rPr>
              <a:t>вук</a:t>
            </a:r>
            <a:endParaRPr lang="ru-RU" sz="2400" dirty="0">
              <a:solidFill>
                <a:schemeClr val="bg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0970A3-B863-4131-80E4-3C38EDAB317F}"/>
              </a:ext>
            </a:extLst>
          </p:cNvPr>
          <p:cNvSpPr txBox="1"/>
          <p:nvPr/>
        </p:nvSpPr>
        <p:spPr>
          <a:xfrm>
            <a:off x="5143366" y="3083027"/>
            <a:ext cx="1237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2"/>
                </a:solidFill>
              </a:rPr>
              <a:t>Firebase</a:t>
            </a:r>
            <a:endParaRPr lang="ru-RU" sz="2400" dirty="0">
              <a:solidFill>
                <a:schemeClr val="bg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6A4802-354D-4E30-A70E-2E0867306A6B}"/>
              </a:ext>
            </a:extLst>
          </p:cNvPr>
          <p:cNvSpPr txBox="1"/>
          <p:nvPr/>
        </p:nvSpPr>
        <p:spPr>
          <a:xfrm>
            <a:off x="3379363" y="3113805"/>
            <a:ext cx="1418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bg2"/>
                </a:solidFill>
              </a:rPr>
              <a:t>Фрагменты</a:t>
            </a:r>
            <a:endParaRPr lang="ru-RU" sz="2000" dirty="0">
              <a:solidFill>
                <a:schemeClr val="bg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B68477-9A1C-4631-AB71-AF54F11DABFD}"/>
              </a:ext>
            </a:extLst>
          </p:cNvPr>
          <p:cNvSpPr txBox="1"/>
          <p:nvPr/>
        </p:nvSpPr>
        <p:spPr>
          <a:xfrm>
            <a:off x="1688887" y="3115914"/>
            <a:ext cx="1383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bg2"/>
                </a:solidFill>
              </a:rPr>
              <a:t>Интерфейс</a:t>
            </a:r>
            <a:endParaRPr lang="ru-RU" sz="2000" dirty="0">
              <a:solidFill>
                <a:schemeClr val="bg2"/>
              </a:solidFill>
            </a:endParaRPr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2E0A16A9-138B-45FC-80A2-76C1B73C2294}"/>
              </a:ext>
            </a:extLst>
          </p:cNvPr>
          <p:cNvSpPr/>
          <p:nvPr/>
        </p:nvSpPr>
        <p:spPr>
          <a:xfrm>
            <a:off x="2157298" y="4098034"/>
            <a:ext cx="481514" cy="455966"/>
          </a:xfrm>
          <a:prstGeom prst="roundRect">
            <a:avLst>
              <a:gd name="adj" fmla="val 1575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AA0421E0-93B2-4F81-9128-BA728844BD48}"/>
              </a:ext>
            </a:extLst>
          </p:cNvPr>
          <p:cNvSpPr/>
          <p:nvPr/>
        </p:nvSpPr>
        <p:spPr>
          <a:xfrm>
            <a:off x="3836099" y="4098034"/>
            <a:ext cx="488110" cy="455966"/>
          </a:xfrm>
          <a:prstGeom prst="roundRect">
            <a:avLst>
              <a:gd name="adj" fmla="val 1891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E0F5B768-F24E-48F9-BF47-91F79A8A22E5}"/>
              </a:ext>
            </a:extLst>
          </p:cNvPr>
          <p:cNvSpPr/>
          <p:nvPr/>
        </p:nvSpPr>
        <p:spPr>
          <a:xfrm>
            <a:off x="5529885" y="4094850"/>
            <a:ext cx="483280" cy="455966"/>
          </a:xfrm>
          <a:prstGeom prst="roundRect">
            <a:avLst>
              <a:gd name="adj" fmla="val 1701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39C41BB8-404E-4311-B307-8E6957CA6CAF}"/>
              </a:ext>
            </a:extLst>
          </p:cNvPr>
          <p:cNvSpPr/>
          <p:nvPr/>
        </p:nvSpPr>
        <p:spPr>
          <a:xfrm>
            <a:off x="7221343" y="4094851"/>
            <a:ext cx="481514" cy="455966"/>
          </a:xfrm>
          <a:prstGeom prst="roundRect">
            <a:avLst>
              <a:gd name="adj" fmla="val 18185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FDCD1812-C871-4BD1-A197-D87B9B5820AA}"/>
              </a:ext>
            </a:extLst>
          </p:cNvPr>
          <p:cNvSpPr/>
          <p:nvPr/>
        </p:nvSpPr>
        <p:spPr>
          <a:xfrm>
            <a:off x="8902233" y="4094850"/>
            <a:ext cx="481514" cy="455966"/>
          </a:xfrm>
          <a:prstGeom prst="roundRect">
            <a:avLst>
              <a:gd name="adj" fmla="val 1664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75001D4B-7744-4E9E-BC5B-5A740F69572F}"/>
              </a:ext>
            </a:extLst>
          </p:cNvPr>
          <p:cNvSpPr/>
          <p:nvPr/>
        </p:nvSpPr>
        <p:spPr>
          <a:xfrm>
            <a:off x="1585803" y="4775467"/>
            <a:ext cx="162450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tx2"/>
                </a:solidFill>
              </a:rPr>
              <a:t>Создание интуитивно понятного интерфейса</a:t>
            </a:r>
            <a:endParaRPr lang="ru-RU" sz="1600" dirty="0">
              <a:solidFill>
                <a:schemeClr val="tx2"/>
              </a:solidFill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AE738C91-0FFF-4C01-84DB-43CCC6A79D47}"/>
              </a:ext>
            </a:extLst>
          </p:cNvPr>
          <p:cNvSpPr/>
          <p:nvPr/>
        </p:nvSpPr>
        <p:spPr>
          <a:xfrm>
            <a:off x="3280798" y="4778909"/>
            <a:ext cx="16245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tx2"/>
                </a:solidFill>
              </a:rPr>
              <a:t>Воплощение интерфейса в жизнь</a:t>
            </a:r>
            <a:endParaRPr lang="ru-RU" sz="1600" dirty="0">
              <a:solidFill>
                <a:schemeClr val="tx2"/>
              </a:solidFill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22B017D2-DD05-4C04-AAE8-C00D46138F46}"/>
              </a:ext>
            </a:extLst>
          </p:cNvPr>
          <p:cNvSpPr/>
          <p:nvPr/>
        </p:nvSpPr>
        <p:spPr>
          <a:xfrm>
            <a:off x="4959273" y="4775467"/>
            <a:ext cx="16245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tx2"/>
                </a:solidFill>
              </a:rPr>
              <a:t>Создание возможности регистрации</a:t>
            </a:r>
            <a:endParaRPr lang="ru-RU" sz="1600" dirty="0">
              <a:solidFill>
                <a:schemeClr val="tx2"/>
              </a:solidFill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441A7D3-7964-4A03-A946-334D00629139}"/>
              </a:ext>
            </a:extLst>
          </p:cNvPr>
          <p:cNvSpPr/>
          <p:nvPr/>
        </p:nvSpPr>
        <p:spPr>
          <a:xfrm>
            <a:off x="6654268" y="4775467"/>
            <a:ext cx="16245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tx2"/>
                </a:solidFill>
              </a:rPr>
              <a:t>Работа над основным функционалом</a:t>
            </a:r>
            <a:endParaRPr lang="ru-RU" sz="1600" dirty="0">
              <a:solidFill>
                <a:schemeClr val="tx2"/>
              </a:solidFill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7BA29522-6DA2-4C94-998F-1CD0B72C4D76}"/>
              </a:ext>
            </a:extLst>
          </p:cNvPr>
          <p:cNvSpPr/>
          <p:nvPr/>
        </p:nvSpPr>
        <p:spPr>
          <a:xfrm>
            <a:off x="8330738" y="4775467"/>
            <a:ext cx="16245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tx2"/>
                </a:solidFill>
              </a:rPr>
              <a:t>Приятное дополнение</a:t>
            </a:r>
            <a:endParaRPr lang="ru-RU" sz="1600" dirty="0">
              <a:solidFill>
                <a:schemeClr val="tx2"/>
              </a:solidFill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4723C090-9F7E-4F0A-A3CF-C8490CE9969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600090" y="4137784"/>
            <a:ext cx="360000" cy="360000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E1BA2ED8-45A9-441E-B8F1-86714B82DA10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966850" y="4151781"/>
            <a:ext cx="360000" cy="360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79245" y="4095184"/>
            <a:ext cx="386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sym typeface="Wingdings" panose="05000000000000000000" pitchFamily="2" charset="2"/>
              </a:rPr>
              <a:t>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89077" y="4128236"/>
            <a:ext cx="3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sym typeface="Wingdings" panose="05000000000000000000" pitchFamily="2" charset="2"/>
              </a:rPr>
              <a:t>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21343" y="4057940"/>
            <a:ext cx="315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sym typeface="Webdings" panose="05030102010509060703" pitchFamily="18" charset="2"/>
              </a:rPr>
              <a:t>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46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7B6047-1227-4491-8FB1-C8E54DFC9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2332800" cy="1325563"/>
          </a:xfrm>
        </p:spPr>
        <p:txBody>
          <a:bodyPr/>
          <a:lstStyle/>
          <a:p>
            <a:r>
              <a:rPr lang="ru-RU" dirty="0" err="1" smtClean="0">
                <a:solidFill>
                  <a:schemeClr val="accent3"/>
                </a:solidFill>
              </a:rPr>
              <a:t>Firebase</a:t>
            </a:r>
            <a:r>
              <a:rPr lang="ru-RU" dirty="0" smtClean="0"/>
              <a:t> - 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0C08B42-36F1-41C2-AAE3-3792499C6B3A}"/>
              </a:ext>
            </a:extLst>
          </p:cNvPr>
          <p:cNvSpPr/>
          <p:nvPr/>
        </p:nvSpPr>
        <p:spPr>
          <a:xfrm>
            <a:off x="1776000" y="2117288"/>
            <a:ext cx="2250000" cy="765000"/>
          </a:xfrm>
          <a:prstGeom prst="rect">
            <a:avLst/>
          </a:prstGeom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B431A14-E589-47D0-8477-C6ED33D1511D}"/>
              </a:ext>
            </a:extLst>
          </p:cNvPr>
          <p:cNvSpPr/>
          <p:nvPr/>
        </p:nvSpPr>
        <p:spPr>
          <a:xfrm>
            <a:off x="4026000" y="2113932"/>
            <a:ext cx="2250000" cy="765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1E6ABAA-B1F7-4D47-B81C-AFC1BB9B7DDD}"/>
              </a:ext>
            </a:extLst>
          </p:cNvPr>
          <p:cNvSpPr/>
          <p:nvPr/>
        </p:nvSpPr>
        <p:spPr>
          <a:xfrm>
            <a:off x="6276437" y="2113932"/>
            <a:ext cx="2250000" cy="765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5A0F407-DAB3-484D-AF56-F7EEC36D0C2F}"/>
              </a:ext>
            </a:extLst>
          </p:cNvPr>
          <p:cNvSpPr/>
          <p:nvPr/>
        </p:nvSpPr>
        <p:spPr>
          <a:xfrm>
            <a:off x="8527800" y="2113932"/>
            <a:ext cx="2250000" cy="765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88BA6BD-A7A2-476B-8FE2-B9E2F93FFBE8}"/>
              </a:ext>
            </a:extLst>
          </p:cNvPr>
          <p:cNvSpPr/>
          <p:nvPr/>
        </p:nvSpPr>
        <p:spPr>
          <a:xfrm>
            <a:off x="1776000" y="2888999"/>
            <a:ext cx="2250000" cy="29700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BB886A5-696B-49DA-A237-A597D43BE685}"/>
              </a:ext>
            </a:extLst>
          </p:cNvPr>
          <p:cNvSpPr/>
          <p:nvPr/>
        </p:nvSpPr>
        <p:spPr>
          <a:xfrm>
            <a:off x="4026000" y="2885643"/>
            <a:ext cx="2250000" cy="29700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FC2BAB8-4DDC-4D3F-9432-BD335E52355E}"/>
              </a:ext>
            </a:extLst>
          </p:cNvPr>
          <p:cNvSpPr/>
          <p:nvPr/>
        </p:nvSpPr>
        <p:spPr>
          <a:xfrm>
            <a:off x="6276437" y="2885643"/>
            <a:ext cx="2250000" cy="29700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A943BA-A41D-43A9-809F-C4D35AA0B94F}"/>
              </a:ext>
            </a:extLst>
          </p:cNvPr>
          <p:cNvSpPr/>
          <p:nvPr/>
        </p:nvSpPr>
        <p:spPr>
          <a:xfrm>
            <a:off x="8527800" y="2885643"/>
            <a:ext cx="2250000" cy="29700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48195AB6-BA8F-4E20-8D35-286E8838BF2F}"/>
              </a:ext>
            </a:extLst>
          </p:cNvPr>
          <p:cNvSpPr/>
          <p:nvPr/>
        </p:nvSpPr>
        <p:spPr>
          <a:xfrm>
            <a:off x="1780257" y="5675644"/>
            <a:ext cx="2250000" cy="183356"/>
          </a:xfrm>
          <a:prstGeom prst="rect">
            <a:avLst/>
          </a:prstGeom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95E1DEA-DB19-458D-97AD-C2E9B32F861A}"/>
              </a:ext>
            </a:extLst>
          </p:cNvPr>
          <p:cNvSpPr/>
          <p:nvPr/>
        </p:nvSpPr>
        <p:spPr>
          <a:xfrm>
            <a:off x="4031157" y="5672288"/>
            <a:ext cx="2250000" cy="183356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77F8F6D5-8C18-4F76-B905-9DE992A4CD86}"/>
              </a:ext>
            </a:extLst>
          </p:cNvPr>
          <p:cNvSpPr/>
          <p:nvPr/>
        </p:nvSpPr>
        <p:spPr>
          <a:xfrm>
            <a:off x="6280694" y="5672288"/>
            <a:ext cx="2250000" cy="183356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EF07FE4-D37C-47BB-A72B-8924338F547E}"/>
              </a:ext>
            </a:extLst>
          </p:cNvPr>
          <p:cNvSpPr/>
          <p:nvPr/>
        </p:nvSpPr>
        <p:spPr>
          <a:xfrm>
            <a:off x="8532057" y="5672288"/>
            <a:ext cx="2250000" cy="183356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241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ED7D96B-086A-4FA2-913A-A2A67955B30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44551" y="3078418"/>
            <a:ext cx="540000" cy="540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868C9FC-A7FD-4D1F-9E89-B42634FAEE3F}"/>
              </a:ext>
            </a:extLst>
          </p:cNvPr>
          <p:cNvSpPr txBox="1"/>
          <p:nvPr/>
        </p:nvSpPr>
        <p:spPr>
          <a:xfrm>
            <a:off x="2583041" y="2123359"/>
            <a:ext cx="7553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CA693B-8555-4836-847F-2FB3CB1964A8}"/>
              </a:ext>
            </a:extLst>
          </p:cNvPr>
          <p:cNvSpPr txBox="1"/>
          <p:nvPr/>
        </p:nvSpPr>
        <p:spPr>
          <a:xfrm>
            <a:off x="4836884" y="2139432"/>
            <a:ext cx="7553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A7A015A-A44A-4B76-855A-1FE204F281E8}"/>
              </a:ext>
            </a:extLst>
          </p:cNvPr>
          <p:cNvSpPr txBox="1"/>
          <p:nvPr/>
        </p:nvSpPr>
        <p:spPr>
          <a:xfrm>
            <a:off x="7028026" y="2139432"/>
            <a:ext cx="7553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D7C437-E284-46C9-8883-8C7C3C9A0EBF}"/>
              </a:ext>
            </a:extLst>
          </p:cNvPr>
          <p:cNvSpPr txBox="1"/>
          <p:nvPr/>
        </p:nvSpPr>
        <p:spPr>
          <a:xfrm>
            <a:off x="9264301" y="2139432"/>
            <a:ext cx="7553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DA1C8E-B0C7-4AD3-8FF8-48856A28757F}"/>
              </a:ext>
            </a:extLst>
          </p:cNvPr>
          <p:cNvSpPr txBox="1"/>
          <p:nvPr/>
        </p:nvSpPr>
        <p:spPr>
          <a:xfrm>
            <a:off x="1909192" y="3818978"/>
            <a:ext cx="19368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tx2"/>
                </a:solidFill>
              </a:rPr>
              <a:t>Бесплатный </a:t>
            </a:r>
            <a:r>
              <a:rPr lang="ru-RU" sz="2400" b="1" dirty="0">
                <a:solidFill>
                  <a:schemeClr val="tx2"/>
                </a:solidFill>
              </a:rPr>
              <a:t>начальный план</a:t>
            </a:r>
          </a:p>
          <a:p>
            <a:pPr algn="ctr"/>
            <a:endParaRPr lang="ru-RU" sz="2400" b="1" dirty="0">
              <a:solidFill>
                <a:schemeClr val="accent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181017-442A-4EA5-A76E-1658B189A28F}"/>
              </a:ext>
            </a:extLst>
          </p:cNvPr>
          <p:cNvSpPr txBox="1"/>
          <p:nvPr/>
        </p:nvSpPr>
        <p:spPr>
          <a:xfrm>
            <a:off x="4135210" y="3807479"/>
            <a:ext cx="20449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accent2"/>
                </a:solidFill>
              </a:rPr>
              <a:t>Не требуется использовать сервер</a:t>
            </a:r>
          </a:p>
          <a:p>
            <a:pPr algn="ctr"/>
            <a:endParaRPr lang="ru-RU" sz="2400" b="1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4FB1E2-71CA-4285-99AB-63649D92FBE1}"/>
              </a:ext>
            </a:extLst>
          </p:cNvPr>
          <p:cNvSpPr txBox="1"/>
          <p:nvPr/>
        </p:nvSpPr>
        <p:spPr>
          <a:xfrm>
            <a:off x="6409191" y="3815492"/>
            <a:ext cx="1936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accent3"/>
                </a:solidFill>
              </a:rPr>
              <a:t>Мониторинг ошибок</a:t>
            </a:r>
          </a:p>
          <a:p>
            <a:pPr algn="ctr"/>
            <a:endParaRPr lang="ru-RU" sz="2400" b="1" dirty="0">
              <a:solidFill>
                <a:schemeClr val="accent3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74F04A-A36B-4AE8-AF3B-7EEC30B8174E}"/>
              </a:ext>
            </a:extLst>
          </p:cNvPr>
          <p:cNvSpPr txBox="1"/>
          <p:nvPr/>
        </p:nvSpPr>
        <p:spPr>
          <a:xfrm>
            <a:off x="8637010" y="3812006"/>
            <a:ext cx="200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accent6"/>
                </a:solidFill>
              </a:rPr>
              <a:t>Безопасность</a:t>
            </a:r>
            <a:endParaRPr lang="ru-RU" sz="2400" b="1" dirty="0">
              <a:solidFill>
                <a:schemeClr val="accent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61357" y="430170"/>
            <a:ext cx="64476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tx2"/>
                </a:solidFill>
              </a:rPr>
              <a:t>платформа </a:t>
            </a:r>
            <a:r>
              <a:rPr lang="ru-RU" sz="2000" dirty="0">
                <a:solidFill>
                  <a:schemeClr val="tx2"/>
                </a:solidFill>
              </a:rPr>
              <a:t>для разработки мобильных приложений от компании </a:t>
            </a:r>
            <a:r>
              <a:rPr lang="ru-RU" sz="2000" dirty="0" err="1">
                <a:solidFill>
                  <a:schemeClr val="tx2"/>
                </a:solidFill>
              </a:rPr>
              <a:t>Google</a:t>
            </a:r>
            <a:r>
              <a:rPr lang="ru-RU" sz="2000" dirty="0">
                <a:solidFill>
                  <a:schemeClr val="tx2"/>
                </a:solidFill>
              </a:rPr>
              <a:t>, в которой есть самые современные функции для разработки, перекомпоновки и улучшения приложений.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453227" y="2820193"/>
            <a:ext cx="900000" cy="105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 smtClean="0">
                <a:solidFill>
                  <a:schemeClr val="tx2"/>
                </a:solidFill>
                <a:sym typeface="Webdings" panose="05030102010509060703" pitchFamily="18" charset="2"/>
              </a:rPr>
              <a:t></a:t>
            </a:r>
            <a:endParaRPr lang="ru-RU" sz="6000" dirty="0">
              <a:solidFill>
                <a:schemeClr val="tx2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273006" y="2981009"/>
            <a:ext cx="7319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 smtClean="0">
                <a:solidFill>
                  <a:schemeClr val="accent6"/>
                </a:solidFill>
                <a:sym typeface="Webdings" panose="05030102010509060703" pitchFamily="18" charset="2"/>
              </a:rPr>
              <a:t></a:t>
            </a:r>
            <a:endParaRPr lang="ru-RU" sz="4800" dirty="0">
              <a:solidFill>
                <a:schemeClr val="accent6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991568" y="2929878"/>
            <a:ext cx="8197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 smtClean="0">
                <a:solidFill>
                  <a:schemeClr val="accent3"/>
                </a:solidFill>
                <a:sym typeface="Webdings" panose="05030102010509060703" pitchFamily="18" charset="2"/>
              </a:rPr>
              <a:t></a:t>
            </a:r>
            <a:endParaRPr lang="ru-RU" sz="4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55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000" y="99000"/>
            <a:ext cx="4500000" cy="3375000"/>
          </a:xfrm>
          <a:prstGeom prst="rect">
            <a:avLst/>
          </a:prstGeom>
        </p:spPr>
      </p:pic>
      <p:pic>
        <p:nvPicPr>
          <p:cNvPr id="1026" name="Picture 2" descr="Графический дизайн обучение: композиция и группировка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00" y="1629000"/>
            <a:ext cx="6075000" cy="341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96000" y="3969000"/>
            <a:ext cx="4500000" cy="194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70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Блок-схема: узел 7"/>
          <p:cNvSpPr/>
          <p:nvPr/>
        </p:nvSpPr>
        <p:spPr>
          <a:xfrm>
            <a:off x="-1256175" y="-1056604"/>
            <a:ext cx="4950000" cy="4950000"/>
          </a:xfrm>
          <a:prstGeom prst="flowChartConnector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9888" t="11650" r="-1"/>
          <a:stretch/>
        </p:blipFill>
        <p:spPr>
          <a:xfrm>
            <a:off x="3755999" y="1899000"/>
            <a:ext cx="5236875" cy="51187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10164"/>
          <a:stretch/>
        </p:blipFill>
        <p:spPr>
          <a:xfrm>
            <a:off x="8538000" y="2619000"/>
            <a:ext cx="3655875" cy="2548792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893231"/>
            <a:ext cx="3518811" cy="2011537"/>
          </a:xfrm>
        </p:spPr>
        <p:txBody>
          <a:bodyPr>
            <a:normAutofit lnSpcReduction="10000"/>
          </a:bodyPr>
          <a:lstStyle/>
          <a:p>
            <a:r>
              <a:rPr lang="ru-RU" sz="6600" b="1" dirty="0" smtClean="0">
                <a:solidFill>
                  <a:schemeClr val="accent3"/>
                </a:solidFill>
              </a:rPr>
              <a:t>ИНТЕР-</a:t>
            </a:r>
          </a:p>
          <a:p>
            <a:r>
              <a:rPr lang="ru-RU" sz="6600" b="1" dirty="0" smtClean="0">
                <a:solidFill>
                  <a:schemeClr val="accent3"/>
                </a:solidFill>
              </a:rPr>
              <a:t>ФЕЙС</a:t>
            </a:r>
            <a:endParaRPr lang="ru-RU" sz="66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51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67466" y="2237984"/>
            <a:ext cx="3015000" cy="1170000"/>
          </a:xfrm>
        </p:spPr>
        <p:txBody>
          <a:bodyPr/>
          <a:lstStyle/>
          <a:p>
            <a:r>
              <a:rPr lang="ru-RU" dirty="0" smtClean="0"/>
              <a:t>Интерфейс</a:t>
            </a:r>
            <a:endParaRPr lang="ru-RU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99" y="219600"/>
            <a:ext cx="2943123" cy="63767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378" y="245000"/>
            <a:ext cx="2939155" cy="63681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034" y="245000"/>
            <a:ext cx="2927432" cy="63427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8" name="Прямая со стрелкой 17"/>
          <p:cNvCxnSpPr/>
          <p:nvPr/>
        </p:nvCxnSpPr>
        <p:spPr>
          <a:xfrm>
            <a:off x="3486000" y="3249000"/>
            <a:ext cx="63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 flipH="1">
            <a:off x="7311000" y="3259500"/>
            <a:ext cx="63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8792" y="515114"/>
            <a:ext cx="1838325" cy="21907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6"/>
          <a:srcRect t="1" r="5687" b="-7755"/>
          <a:stretch/>
        </p:blipFill>
        <p:spPr>
          <a:xfrm>
            <a:off x="1000790" y="506619"/>
            <a:ext cx="1832603" cy="23606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7"/>
          <a:srcRect r="5448" b="18872"/>
          <a:stretch/>
        </p:blipFill>
        <p:spPr>
          <a:xfrm>
            <a:off x="4813645" y="547375"/>
            <a:ext cx="1810210" cy="15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6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000" y="362925"/>
            <a:ext cx="2805634" cy="60788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467" y="365125"/>
            <a:ext cx="2805635" cy="60788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532" y="362925"/>
            <a:ext cx="2805727" cy="60790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1000" y="5634000"/>
            <a:ext cx="60965" cy="6096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1000" y="997423"/>
            <a:ext cx="60965" cy="60965"/>
          </a:xfrm>
          <a:prstGeom prst="rect">
            <a:avLst/>
          </a:prstGeom>
        </p:spPr>
      </p:pic>
      <p:cxnSp>
        <p:nvCxnSpPr>
          <p:cNvPr id="11" name="Прямая со стрелкой 10"/>
          <p:cNvCxnSpPr/>
          <p:nvPr/>
        </p:nvCxnSpPr>
        <p:spPr>
          <a:xfrm>
            <a:off x="6981482" y="5664482"/>
            <a:ext cx="10495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9" idx="3"/>
          </p:cNvCxnSpPr>
          <p:nvPr/>
        </p:nvCxnSpPr>
        <p:spPr>
          <a:xfrm flipH="1">
            <a:off x="3695034" y="1027906"/>
            <a:ext cx="1066931" cy="6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" name="Рисунок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3482" y="639000"/>
            <a:ext cx="1810669" cy="15241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7"/>
          <a:srcRect t="1" r="3717" b="7193"/>
          <a:stretch/>
        </p:blipFill>
        <p:spPr>
          <a:xfrm>
            <a:off x="1318308" y="622387"/>
            <a:ext cx="1797518" cy="18563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46620" y="605667"/>
            <a:ext cx="1733550" cy="21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91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000" y="365125"/>
            <a:ext cx="2826403" cy="61238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68" y="365125"/>
            <a:ext cx="2826404" cy="61238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998" y="362480"/>
            <a:ext cx="2827625" cy="6126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Прямая со стрелкой 7"/>
          <p:cNvCxnSpPr/>
          <p:nvPr/>
        </p:nvCxnSpPr>
        <p:spPr>
          <a:xfrm flipH="1">
            <a:off x="3756000" y="3294000"/>
            <a:ext cx="1215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6951000" y="2709000"/>
            <a:ext cx="11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0517" y="3263517"/>
            <a:ext cx="60965" cy="60965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0517" y="2678517"/>
            <a:ext cx="60965" cy="6096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7380" y="594000"/>
            <a:ext cx="1737511" cy="21947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7"/>
          <a:srcRect r="11739" b="-11637"/>
          <a:stretch/>
        </p:blipFill>
        <p:spPr>
          <a:xfrm>
            <a:off x="1382827" y="600806"/>
            <a:ext cx="1748620" cy="21266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8"/>
          <a:srcRect r="12162" b="8166"/>
          <a:stretch/>
        </p:blipFill>
        <p:spPr>
          <a:xfrm>
            <a:off x="8739500" y="612287"/>
            <a:ext cx="1748620" cy="20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95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Другая 2">
      <a:dk1>
        <a:sysClr val="windowText" lastClr="000000"/>
      </a:dk1>
      <a:lt1>
        <a:sysClr val="window" lastClr="FFFFFF"/>
      </a:lt1>
      <a:dk2>
        <a:srgbClr val="025373"/>
      </a:dk2>
      <a:lt2>
        <a:srgbClr val="E7E6E6"/>
      </a:lt2>
      <a:accent1>
        <a:srgbClr val="025373"/>
      </a:accent1>
      <a:accent2>
        <a:srgbClr val="0378A6"/>
      </a:accent2>
      <a:accent3>
        <a:srgbClr val="F2CB05"/>
      </a:accent3>
      <a:accent4>
        <a:srgbClr val="D6D6D6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115</Words>
  <Application>Microsoft Office PowerPoint</Application>
  <PresentationFormat>Широкоэкранный</PresentationFormat>
  <Paragraphs>41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Webdings</vt:lpstr>
      <vt:lpstr>Wingdings</vt:lpstr>
      <vt:lpstr>Тема Office</vt:lpstr>
      <vt:lpstr>Создание приложения для совместного прослушивания аудиофайлов</vt:lpstr>
      <vt:lpstr>Презентация PowerPoint</vt:lpstr>
      <vt:lpstr>Поставленные задачи</vt:lpstr>
      <vt:lpstr>Firebase - </vt:lpstr>
      <vt:lpstr>Презентация PowerPoint</vt:lpstr>
      <vt:lpstr>Презентация PowerPoint</vt:lpstr>
      <vt:lpstr>Интерфейс</vt:lpstr>
      <vt:lpstr>Презентация PowerPoint</vt:lpstr>
      <vt:lpstr>Презентация PowerPoint</vt:lpstr>
      <vt:lpstr>Презентация PowerPoint</vt:lpstr>
      <vt:lpstr>Фото содержимого и видео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Юрий Козырев</dc:creator>
  <cp:lastModifiedBy>User</cp:lastModifiedBy>
  <cp:revision>47</cp:revision>
  <dcterms:created xsi:type="dcterms:W3CDTF">2020-06-21T13:18:43Z</dcterms:created>
  <dcterms:modified xsi:type="dcterms:W3CDTF">2023-06-02T21:29:51Z</dcterms:modified>
</cp:coreProperties>
</file>

<file path=docProps/thumbnail.jpeg>
</file>